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71" r:id="rId5"/>
    <p:sldId id="282" r:id="rId6"/>
    <p:sldId id="269" r:id="rId7"/>
    <p:sldId id="283" r:id="rId8"/>
    <p:sldId id="267" r:id="rId9"/>
    <p:sldId id="257" r:id="rId10"/>
    <p:sldId id="284" r:id="rId11"/>
    <p:sldId id="279" r:id="rId12"/>
    <p:sldId id="277" r:id="rId13"/>
    <p:sldId id="276" r:id="rId14"/>
    <p:sldId id="275" r:id="rId15"/>
    <p:sldId id="292" r:id="rId16"/>
    <p:sldId id="298" r:id="rId17"/>
    <p:sldId id="297" r:id="rId18"/>
    <p:sldId id="296" r:id="rId19"/>
    <p:sldId id="295" r:id="rId20"/>
    <p:sldId id="294" r:id="rId21"/>
    <p:sldId id="293" r:id="rId22"/>
    <p:sldId id="299" r:id="rId23"/>
    <p:sldId id="261" r:id="rId24"/>
    <p:sldId id="262" r:id="rId25"/>
    <p:sldId id="263" r:id="rId26"/>
    <p:sldId id="264" r:id="rId27"/>
    <p:sldId id="265" r:id="rId28"/>
    <p:sldId id="26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690336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речевой активности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творческого потенциала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дошкольников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средствами театрализации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/>
              <a:t>Воспитатель МАДОУ №429</a:t>
            </a:r>
          </a:p>
          <a:p>
            <a:pPr algn="ctr"/>
            <a:r>
              <a:rPr lang="ru-RU" b="1" i="1" dirty="0" smtClean="0"/>
              <a:t>Серебрякова Лилия Даниловна</a:t>
            </a:r>
            <a:r>
              <a:rPr lang="ru-RU" b="1" i="1" dirty="0">
                <a:solidFill>
                  <a:srgbClr val="FF0000"/>
                </a:solidFill>
              </a:rPr>
              <a:t> </a:t>
            </a:r>
            <a:r>
              <a:rPr lang="ru-RU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55397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1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483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ЭМОЦИОНАЛЬНАЯ ЛАБИЛЬНОСТЬ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перепады настроения и эмоций по различным, зачастую малозначительным причинам. При этом эмоции могут колебаться в довольно широком диапазоне — от весёлости — к слезам, от ровного или пониженного настроения — к повышенному. Но в актерском искусстве этому надо учиться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21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pic>
        <p:nvPicPr>
          <p:cNvPr id="3" name="Рисунок 2" descr="игра эмоции, дидактическая игра эмоции, игра эмоции для детей, игры на развитие эмоци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518457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413338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Тренинг «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Передавалки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Передай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«Улыбку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» соседу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Передай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ердилку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Передай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«Испуг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Передай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трашилку»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Упражнения «Кисло- сладко», «Радость-испуг»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340769"/>
            <a:ext cx="49502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 эти компоненты в синтезе дают такие результаты: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умеют вести  диалог.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Дети умеют снимать напряжение с отдельных групп мышц.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Дети умеют произносить одну, и туже скороговорку, фразу в разном темпе, с разными интонациями.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Дети умеют использовать средства выразительности драматизации (поза, жесты, мимика, голос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27483" y="3244334"/>
            <a:ext cx="3513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Наше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486359"/>
            <a:ext cx="5371641" cy="537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03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340768"/>
            <a:ext cx="684076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70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6372" y="1988840"/>
            <a:ext cx="5833979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0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340768"/>
            <a:ext cx="705678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48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04664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268760"/>
            <a:ext cx="6768752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103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551837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Психофизика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(пластика тела)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Сценическая речь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Тренировка речевого аппарата(артикуляционные,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упражнения)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Эмоциональная лабильность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Выход на публичное одиночество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340768"/>
            <a:ext cx="7128791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236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12776"/>
            <a:ext cx="698477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55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672"/>
            <a:ext cx="8763000" cy="586697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7256" y="6309320"/>
            <a:ext cx="39624000" cy="25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3357" y="2194571"/>
            <a:ext cx="4478286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00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5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52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975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477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38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9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96733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Этюды — это упражнения, направленные на формирование выразительности исполнительского мастерства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1628801"/>
            <a:ext cx="4320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Театральные этюды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учат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детей диалогу;</a:t>
            </a:r>
          </a:p>
          <a:p>
            <a:pPr marL="342900" indent="-342900" eaLnBrk="0" fontAlgn="base" hangingPunct="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стимулируют желание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повторять выразительные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средства для создания игрового образа (мимика, жесты, движения, интонация).</a:t>
            </a:r>
          </a:p>
          <a:p>
            <a:pPr marL="342900" indent="-342900" eaLnBrk="0" fontAlgn="base" hangingPunct="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побуждают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детей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переда</a:t>
            </a:r>
          </a:p>
          <a:p>
            <a:pPr eaLnBrk="0" fontAlgn="base" hangingPunct="0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вать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эмоциональное состояние героев с помощью мимики;</a:t>
            </a:r>
          </a:p>
          <a:p>
            <a:pPr marL="342900" indent="-342900" eaLnBrk="0" fontAlgn="base" hangingPunct="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обогащают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активизируют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словарь детей;</a:t>
            </a:r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5934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ПСИХОФИЗИКА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Мышечная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свобода - умение актера естественно выполнять самые разнообразные движения. Это состояние организма, при котором на каждое движение тела в пространстве затрачивается столько мускульной энергии, сколько это движение требует. </a:t>
            </a:r>
          </a:p>
        </p:txBody>
      </p:sp>
    </p:spTree>
    <p:extLst>
      <p:ext uri="{BB962C8B-B14F-4D97-AF65-F5344CB8AC3E}">
        <p14:creationId xmlns:p14="http://schemas.microsoft.com/office/powerpoint/2010/main" val="246038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Практические упражнения на психофизическое состояние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 Упражнения «Мороженое», «Плечики», «Лужа и река».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«Тень», «Зеркало», «Скульптор и глина</a:t>
            </a:r>
            <a:r>
              <a:rPr lang="ru-RU" b="1" i="1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772816"/>
            <a:ext cx="4734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СЦЕНИЧЕСКАЯ РЕЧЬ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Это приём используется для отработки дикции, чёткости произношения через артикуляционную гимнастику и логопедические упражнения и скороговорки,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322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pic>
        <p:nvPicPr>
          <p:cNvPr id="3" name="Picture 4" descr="https://thepresentation.ru/img/thumbs/c31154b147a46615a347963506838454-800x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1916832"/>
            <a:ext cx="6138565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53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7.pngwing.com/pngs/461/79/png-transparent-curtain-window-light-red-curtains-red-pleated-curtain-illustration-interior-design-decor-tex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763000" cy="63436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185934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старшем дошкольном возрасте скороговорки можно усложнять диалоговой формой:</a:t>
            </a:r>
          </a:p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Расскажите про покупки.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— Про какие про покупки?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— Про покупки, про покупки, про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покупочки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свои.</a:t>
            </a:r>
          </a:p>
          <a:p>
            <a:pPr lvl="0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Мышонку шепчет мышь: «Ты всё шуршишь, не спишь!».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Мышонок шепчет мыши: «Шуршать я буду тише».</a:t>
            </a:r>
          </a:p>
        </p:txBody>
      </p:sp>
    </p:spTree>
    <p:extLst>
      <p:ext uri="{BB962C8B-B14F-4D97-AF65-F5344CB8AC3E}">
        <p14:creationId xmlns:p14="http://schemas.microsoft.com/office/powerpoint/2010/main" val="3067910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210</Words>
  <Application>Microsoft Office PowerPoint</Application>
  <PresentationFormat>Экран (4:3)</PresentationFormat>
  <Paragraphs>40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Group3</dc:creator>
  <cp:lastModifiedBy>metodist</cp:lastModifiedBy>
  <cp:revision>8</cp:revision>
  <dcterms:created xsi:type="dcterms:W3CDTF">2021-04-13T07:58:39Z</dcterms:created>
  <dcterms:modified xsi:type="dcterms:W3CDTF">2021-04-22T04:33:57Z</dcterms:modified>
</cp:coreProperties>
</file>