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83" r:id="rId2"/>
    <p:sldId id="281" r:id="rId3"/>
    <p:sldId id="257" r:id="rId4"/>
    <p:sldId id="264" r:id="rId5"/>
    <p:sldId id="265" r:id="rId6"/>
    <p:sldId id="266" r:id="rId7"/>
    <p:sldId id="299" r:id="rId8"/>
    <p:sldId id="267" r:id="rId9"/>
    <p:sldId id="289" r:id="rId10"/>
    <p:sldId id="268" r:id="rId11"/>
    <p:sldId id="270" r:id="rId12"/>
    <p:sldId id="290" r:id="rId13"/>
    <p:sldId id="260" r:id="rId14"/>
    <p:sldId id="259" r:id="rId15"/>
    <p:sldId id="296" r:id="rId16"/>
    <p:sldId id="262" r:id="rId17"/>
    <p:sldId id="271" r:id="rId18"/>
    <p:sldId id="291" r:id="rId19"/>
    <p:sldId id="292" r:id="rId20"/>
    <p:sldId id="272" r:id="rId21"/>
    <p:sldId id="274" r:id="rId22"/>
    <p:sldId id="275" r:id="rId23"/>
    <p:sldId id="293" r:id="rId24"/>
    <p:sldId id="300" r:id="rId25"/>
    <p:sldId id="304" r:id="rId26"/>
    <p:sldId id="305" r:id="rId27"/>
    <p:sldId id="276" r:id="rId28"/>
    <p:sldId id="277" r:id="rId29"/>
    <p:sldId id="294" r:id="rId30"/>
    <p:sldId id="298" r:id="rId31"/>
    <p:sldId id="301" r:id="rId32"/>
    <p:sldId id="302" r:id="rId33"/>
    <p:sldId id="278" r:id="rId34"/>
    <p:sldId id="258" r:id="rId35"/>
    <p:sldId id="280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E07B3FBA-4A0E-4760-8ED7-6ADEDD6C339B}">
          <p14:sldIdLst>
            <p14:sldId id="283"/>
            <p14:sldId id="281"/>
            <p14:sldId id="257"/>
            <p14:sldId id="264"/>
            <p14:sldId id="265"/>
            <p14:sldId id="266"/>
            <p14:sldId id="299"/>
            <p14:sldId id="267"/>
            <p14:sldId id="289"/>
            <p14:sldId id="268"/>
            <p14:sldId id="270"/>
            <p14:sldId id="290"/>
            <p14:sldId id="260"/>
            <p14:sldId id="259"/>
            <p14:sldId id="296"/>
            <p14:sldId id="262"/>
            <p14:sldId id="271"/>
            <p14:sldId id="291"/>
            <p14:sldId id="292"/>
            <p14:sldId id="272"/>
            <p14:sldId id="274"/>
            <p14:sldId id="275"/>
            <p14:sldId id="293"/>
            <p14:sldId id="300"/>
            <p14:sldId id="304"/>
            <p14:sldId id="305"/>
            <p14:sldId id="276"/>
            <p14:sldId id="277"/>
            <p14:sldId id="294"/>
            <p14:sldId id="298"/>
            <p14:sldId id="301"/>
            <p14:sldId id="302"/>
            <p14:sldId id="278"/>
            <p14:sldId id="258"/>
            <p14:sldId id="28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90" d="100"/>
          <a:sy n="90" d="100"/>
        </p:scale>
        <p:origin x="-390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6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5445224"/>
            <a:ext cx="5486400" cy="576064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>Для подготовительной группы МАДОУ №429</a:t>
            </a:r>
            <a:endParaRPr lang="ru-RU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6021288"/>
            <a:ext cx="5486400" cy="576064"/>
          </a:xfrm>
        </p:spPr>
        <p:txBody>
          <a:bodyPr>
            <a:normAutofit/>
          </a:bodyPr>
          <a:lstStyle/>
          <a:p>
            <a:r>
              <a:rPr lang="ru-RU" sz="2000" b="1" i="1" dirty="0" smtClean="0"/>
              <a:t>Подготовила воспитатель Серебрякова Л.Д.</a:t>
            </a:r>
            <a:endParaRPr lang="ru-RU" sz="2000" b="1" i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496944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925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71400"/>
            <a:ext cx="8712968" cy="684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8835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78497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2951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00200"/>
            <a:ext cx="7848871" cy="521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Проект  Щербак Максима «Правильное питание»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206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413"/>
            <a:ext cx="9525000" cy="635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835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73000" cy="838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3942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0945" y="2674938"/>
            <a:ext cx="265004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Дидактическая игра </a:t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>«Полезные или вредные продукты»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538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493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85698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1989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0315" y="2674938"/>
            <a:ext cx="511130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Проект Максимова Ильи </a:t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>«Зимние виды спорта»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64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1963" y="2674938"/>
            <a:ext cx="5128012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Проект Шаламова Степана</a:t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>«Зимние забавы» 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844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04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84976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253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640960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419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85698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535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600200"/>
            <a:ext cx="792088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Проект </a:t>
            </a:r>
            <a:r>
              <a:rPr lang="ru-RU" i="1" dirty="0" err="1" smtClean="0">
                <a:solidFill>
                  <a:srgbClr val="FF0000"/>
                </a:solidFill>
              </a:rPr>
              <a:t>Калашник</a:t>
            </a:r>
            <a:r>
              <a:rPr lang="ru-RU" i="1" dirty="0" smtClean="0">
                <a:solidFill>
                  <a:srgbClr val="FF0000"/>
                </a:solidFill>
              </a:rPr>
              <a:t> Сергея «Семейный отдых на природе»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85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0200"/>
            <a:ext cx="7992887" cy="51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Проект </a:t>
            </a:r>
            <a:r>
              <a:rPr lang="ru-RU" i="1" dirty="0" err="1" smtClean="0">
                <a:solidFill>
                  <a:srgbClr val="FF0000"/>
                </a:solidFill>
              </a:rPr>
              <a:t>Муллахметовой</a:t>
            </a:r>
            <a:r>
              <a:rPr lang="ru-RU" i="1" dirty="0" smtClean="0">
                <a:solidFill>
                  <a:srgbClr val="FF0000"/>
                </a:solidFill>
              </a:rPr>
              <a:t> Вероники «Мы за здоровый образ жизни»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43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5680" y="2674938"/>
            <a:ext cx="4600578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Проект  </a:t>
            </a:r>
            <a:r>
              <a:rPr lang="ru-RU" i="1" dirty="0" err="1" smtClean="0">
                <a:solidFill>
                  <a:srgbClr val="FF0000"/>
                </a:solidFill>
              </a:rPr>
              <a:t>Косиновой</a:t>
            </a:r>
            <a:r>
              <a:rPr lang="ru-RU" i="1" dirty="0" smtClean="0">
                <a:solidFill>
                  <a:srgbClr val="FF0000"/>
                </a:solidFill>
              </a:rPr>
              <a:t> Виктории </a:t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>«Быть здоровой я хочу!»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83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6501" y="2674938"/>
            <a:ext cx="6038936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Проект </a:t>
            </a:r>
            <a:r>
              <a:rPr lang="ru-RU" i="1" dirty="0" err="1" smtClean="0">
                <a:solidFill>
                  <a:srgbClr val="FF0000"/>
                </a:solidFill>
              </a:rPr>
              <a:t>Пологова</a:t>
            </a:r>
            <a:r>
              <a:rPr lang="ru-RU" i="1" dirty="0" smtClean="0">
                <a:solidFill>
                  <a:srgbClr val="FF0000"/>
                </a:solidFill>
              </a:rPr>
              <a:t> Андрея </a:t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>«Здоровый образ жизни»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5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84976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76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712968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04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1528" y="2674938"/>
            <a:ext cx="5888882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Театральная студия «Овация»</a:t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>Сценка «Опасные микробы» 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46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75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096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1689937" y="2674938"/>
            <a:ext cx="5772064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Консультация для родителей 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65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874846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Творческий процесс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1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4006905" y="2481782"/>
            <a:ext cx="5301208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Методические рекомендации </a:t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> для родителей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1137" y="1945208"/>
            <a:ext cx="5301208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39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784976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4861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136904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9309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928688"/>
            <a:ext cx="6667500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3664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2239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                  Следует, ребята, знать  Нужно всем подольше спать.  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640960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925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640960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8647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00200"/>
            <a:ext cx="8712967" cy="51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Проект </a:t>
            </a:r>
            <a:r>
              <a:rPr lang="ru-RU" i="1" dirty="0" err="1" smtClean="0">
                <a:solidFill>
                  <a:srgbClr val="FF0000"/>
                </a:solidFill>
              </a:rPr>
              <a:t>Чиркова</a:t>
            </a:r>
            <a:r>
              <a:rPr lang="ru-RU" i="1" dirty="0" smtClean="0">
                <a:solidFill>
                  <a:srgbClr val="FF0000"/>
                </a:solidFill>
              </a:rPr>
              <a:t> Данила </a:t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>«Режим дня»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68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84976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045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1608" y="2674938"/>
            <a:ext cx="6088721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Проект </a:t>
            </a:r>
            <a:r>
              <a:rPr lang="ru-RU" i="1" dirty="0" err="1" smtClean="0">
                <a:solidFill>
                  <a:srgbClr val="FF0000"/>
                </a:solidFill>
              </a:rPr>
              <a:t>Миланы</a:t>
            </a:r>
            <a:r>
              <a:rPr lang="ru-RU" i="1" dirty="0" smtClean="0">
                <a:solidFill>
                  <a:srgbClr val="FF0000"/>
                </a:solidFill>
              </a:rPr>
              <a:t> </a:t>
            </a:r>
            <a:r>
              <a:rPr lang="ru-RU" i="1" dirty="0" err="1" smtClean="0">
                <a:solidFill>
                  <a:srgbClr val="FF0000"/>
                </a:solidFill>
              </a:rPr>
              <a:t>Кочергановой</a:t>
            </a:r>
            <a:r>
              <a:rPr lang="ru-RU" i="1" dirty="0" smtClean="0">
                <a:solidFill>
                  <a:srgbClr val="FF0000"/>
                </a:solidFill>
              </a:rPr>
              <a:t> «Здоровые зубы»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9534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456</TotalTime>
  <Words>73</Words>
  <Application>Microsoft Office PowerPoint</Application>
  <PresentationFormat>Экран (4:3)</PresentationFormat>
  <Paragraphs>16</Paragraphs>
  <Slides>35</Slides>
  <Notes>0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Волна</vt:lpstr>
      <vt:lpstr>Для подготовительной группы МАДОУ №429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Чиркова Данила  «Режим дня»</vt:lpstr>
      <vt:lpstr>Презентация PowerPoint</vt:lpstr>
      <vt:lpstr>Проект Миланы Кочергановой «Здоровые зубы»</vt:lpstr>
      <vt:lpstr>Презентация PowerPoint</vt:lpstr>
      <vt:lpstr>Презентация PowerPoint</vt:lpstr>
      <vt:lpstr>Проект  Щербак Максима «Правильное питание»</vt:lpstr>
      <vt:lpstr>Презентация PowerPoint</vt:lpstr>
      <vt:lpstr>Презентация PowerPoint</vt:lpstr>
      <vt:lpstr>Дидактическая игра  «Полезные или вредные продукты»</vt:lpstr>
      <vt:lpstr>Презентация PowerPoint</vt:lpstr>
      <vt:lpstr>Презентация PowerPoint</vt:lpstr>
      <vt:lpstr>Проект Максимова Ильи  «Зимние виды спорта»</vt:lpstr>
      <vt:lpstr>Проект Шаламова Степана «Зимние забавы» </vt:lpstr>
      <vt:lpstr>Презентация PowerPoint</vt:lpstr>
      <vt:lpstr>Презентация PowerPoint</vt:lpstr>
      <vt:lpstr>Презентация PowerPoint</vt:lpstr>
      <vt:lpstr>Проект Калашник Сергея «Семейный отдых на природе»</vt:lpstr>
      <vt:lpstr>Проект Муллахметовой Вероники «Мы за здоровый образ жизни»</vt:lpstr>
      <vt:lpstr>Проект  Косиновой Виктории  «Быть здоровой я хочу!»</vt:lpstr>
      <vt:lpstr>Проект Пологова Андрея  «Здоровый образ жизни»</vt:lpstr>
      <vt:lpstr>Презентация PowerPoint</vt:lpstr>
      <vt:lpstr>Презентация PowerPoint</vt:lpstr>
      <vt:lpstr>Театральная студия «Овация» Сценка «Опасные микробы» </vt:lpstr>
      <vt:lpstr>Консультация для родителей </vt:lpstr>
      <vt:lpstr>Творческий процесс</vt:lpstr>
      <vt:lpstr>Методические рекомендации   для родителей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Group3</dc:creator>
  <cp:lastModifiedBy>Group3</cp:lastModifiedBy>
  <cp:revision>26</cp:revision>
  <dcterms:created xsi:type="dcterms:W3CDTF">2020-11-16T09:54:09Z</dcterms:created>
  <dcterms:modified xsi:type="dcterms:W3CDTF">2020-11-30T04:52:24Z</dcterms:modified>
</cp:coreProperties>
</file>