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2" r:id="rId3"/>
    <p:sldId id="257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5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4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3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5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1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6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0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5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3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4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2BAB-6AB8-4321-8621-05E1F0837D1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DDA6-03A3-4503-88F3-5929B7E95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76600"/>
            <a:ext cx="3581400" cy="3581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по сказке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Джанни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Родари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Чипполино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6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    Кто написал сказку </a:t>
            </a:r>
            <a:r>
              <a:rPr lang="ru-RU" sz="3200" b="1" dirty="0" err="1" smtClean="0">
                <a:solidFill>
                  <a:srgbClr val="FF0000"/>
                </a:solidFill>
              </a:rPr>
              <a:t>Чиполлино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- </a:t>
            </a:r>
            <a:r>
              <a:rPr lang="ru-RU" sz="3200" b="1" dirty="0" err="1" smtClean="0">
                <a:solidFill>
                  <a:srgbClr val="FF0000"/>
                </a:solidFill>
              </a:rPr>
              <a:t>А.С.Пушкин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Джанни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Родари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С.Михалков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0280"/>
            <a:ext cx="2677177" cy="37865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45" y="2804160"/>
            <a:ext cx="2597529" cy="3557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09" y="2003426"/>
            <a:ext cx="330262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4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697480"/>
            <a:ext cx="3266440" cy="3266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524000"/>
            <a:ext cx="4150360" cy="415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0" y="1910080"/>
            <a:ext cx="5349240" cy="5349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8760" y="350520"/>
            <a:ext cx="9144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 звали отца </a:t>
            </a:r>
            <a:r>
              <a:rPr lang="ru-RU" sz="3200" dirty="0" err="1" smtClean="0">
                <a:solidFill>
                  <a:srgbClr val="FF0000"/>
                </a:solidFill>
              </a:rPr>
              <a:t>Чиполлино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2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Сколько братьев и сестер было у </a:t>
            </a:r>
            <a:r>
              <a:rPr lang="ru-RU" sz="3600" b="1" dirty="0" err="1" smtClean="0">
                <a:solidFill>
                  <a:srgbClr val="FF0000"/>
                </a:solidFill>
              </a:rPr>
              <a:t>Чиполлино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690688"/>
            <a:ext cx="2477941" cy="3205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16" y="2535173"/>
            <a:ext cx="4537228" cy="2920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3129912"/>
            <a:ext cx="316992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3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Кто из героев сказки копил по кирпичику  и построил себе маленький домик?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4244"/>
            <a:ext cx="2598420" cy="35858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90" y="1827860"/>
            <a:ext cx="3462199" cy="3938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59" y="2004244"/>
            <a:ext cx="4196080" cy="41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5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26738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У кого спрятали домик Кума Тыквы?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531043"/>
            <a:ext cx="2941320" cy="405902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59" y="2561399"/>
            <a:ext cx="4556760" cy="3417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39" y="1911158"/>
            <a:ext cx="2793095" cy="3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7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Чем угощал кум Тыква мальчишек?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5080"/>
            <a:ext cx="3142299" cy="20948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6" y="3123566"/>
            <a:ext cx="2426208" cy="3032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554" y="2289493"/>
            <a:ext cx="2460102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solidFill>
                  <a:srgbClr val="FF0000"/>
                </a:solidFill>
              </a:rPr>
              <a:t>                      Как  </a:t>
            </a:r>
            <a:r>
              <a:rPr lang="ru-RU" sz="3200" b="1" dirty="0" smtClean="0">
                <a:solidFill>
                  <a:srgbClr val="FF0000"/>
                </a:solidFill>
              </a:rPr>
              <a:t>звали подружку </a:t>
            </a:r>
            <a:r>
              <a:rPr lang="ru-RU" sz="3200" b="1" dirty="0" err="1" smtClean="0">
                <a:solidFill>
                  <a:srgbClr val="FF0000"/>
                </a:solidFill>
              </a:rPr>
              <a:t>Чиполлино</a:t>
            </a:r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8" y="1866401"/>
            <a:ext cx="3125263" cy="4312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05" y="1465478"/>
            <a:ext cx="2809875" cy="5155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03" y="1776729"/>
            <a:ext cx="3452497" cy="48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7200" b="1" dirty="0" smtClean="0">
                <a:solidFill>
                  <a:srgbClr val="FF0000"/>
                </a:solidFill>
              </a:rPr>
              <a:t>Молодцы!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428591"/>
            <a:ext cx="7863840" cy="5261769"/>
          </a:xfrm>
        </p:spPr>
      </p:pic>
    </p:spTree>
    <p:extLst>
      <p:ext uri="{BB962C8B-B14F-4D97-AF65-F5344CB8AC3E}">
        <p14:creationId xmlns:p14="http://schemas.microsoft.com/office/powerpoint/2010/main" val="99518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63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Викторина по сказке Джанни Родари  Чипполино</vt:lpstr>
      <vt:lpstr>                              Кто написал сказку Чиполлино?                         - А.С.Пушкин, Джанни Родари, С.Михалков.</vt:lpstr>
      <vt:lpstr>Презентация PowerPoint</vt:lpstr>
      <vt:lpstr>Сколько братьев и сестер было у Чиполлино?</vt:lpstr>
      <vt:lpstr> Кто из героев сказки копил по кирпичику  и построил себе маленький домик?</vt:lpstr>
      <vt:lpstr>                     У кого спрятали домик Кума Тыквы?</vt:lpstr>
      <vt:lpstr>                        Чем угощал кум Тыква мальчишек?</vt:lpstr>
      <vt:lpstr>                      Как  звали подружку Чиполлино?</vt:lpstr>
      <vt:lpstr>                       Молодцы!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сказке Джанни Родари  Чипполино</dc:title>
  <dc:creator>4</dc:creator>
  <cp:lastModifiedBy>4</cp:lastModifiedBy>
  <cp:revision>8</cp:revision>
  <dcterms:created xsi:type="dcterms:W3CDTF">2020-11-25T02:56:46Z</dcterms:created>
  <dcterms:modified xsi:type="dcterms:W3CDTF">2020-11-25T03:53:47Z</dcterms:modified>
</cp:coreProperties>
</file>