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8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0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9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4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3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7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F7D4-59CD-4C2B-B1F7-F59DE1D5CAB5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2B55-E891-4A96-906C-0E303DDEB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/>
                <a:ea typeface="Cambria"/>
              </a:rPr>
              <a:t>«Влияние пластика на здоровье человека и экологию»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766"/>
            <a:ext cx="46672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Пользователь\Desktop\hoztovary-krupnye-1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34661"/>
            <a:ext cx="4013751" cy="22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5413866"/>
            <a:ext cx="309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 средней группы</a:t>
            </a:r>
          </a:p>
          <a:p>
            <a:r>
              <a:rPr lang="ru-RU" b="1" dirty="0" smtClean="0"/>
              <a:t> МАДОУ №429</a:t>
            </a:r>
          </a:p>
          <a:p>
            <a:r>
              <a:rPr lang="ru-RU" b="1" dirty="0" err="1" smtClean="0"/>
              <a:t>Конончук</a:t>
            </a:r>
            <a:r>
              <a:rPr lang="ru-RU" b="1" dirty="0" smtClean="0"/>
              <a:t> Н.А.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525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0965"/>
            <a:ext cx="8640960" cy="25519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то, что на любой пластиковой таре указан специальный код, обозначающий тип пластика. Например, 2, 4 и 5 указывают на его безвредность. Обычно он используется для производства молочных продуктов, игрушек, стаканов и бутылочек для детей. Полностью обезопасить себя и предотвратить попадание химикатов в организм невозможно, но можно постараться минимизировать вред.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5" name="Picture 5" descr="C:\Users\Пользователь\Desktop\plas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51" y="2636912"/>
            <a:ext cx="5904656" cy="3639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824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4077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Ограничить использование посуды с опасной кодировкой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разогревать напитки и пищу в пластиковой таре;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использовать пластиковую посуду повторно;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хранить напитки и пищу в таре длительное время;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возможности пить и есть из стеклянной посуды;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соблюдать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правила эксплуатации пластика;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покупать одноразовую продукцию яркого цвета и с резким запахом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использовать только экологически чистую или стеклянную посуду.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рекомендуется постараться не пользоваться полиэтиленовыми пакетами, а отдать предпочтение бумажным. Напитки лучше пить из термоса, а не из стаканчиков из автомата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Пользователь\Desktop\6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57828"/>
            <a:ext cx="1944216" cy="2212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7" name="Picture 3" descr="C:\Users\Пользователь\Desktop\14986584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11190"/>
            <a:ext cx="3448216" cy="2586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833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2952328"/>
          </a:xfrm>
        </p:spPr>
        <p:txBody>
          <a:bodyPr>
            <a:normAutofit fontScale="62500" lnSpcReduction="20000"/>
          </a:bodyPr>
          <a:lstStyle/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год на планете в океане образуется целые острова из пластиковых отходов. В Тихом океане есть гигантское плавучее скопление мусора. Оно представляет собой огромную угрозу жителям моря и птицам, а так же здоровью людей. Рыба с пластиков в крови завтра может попасть к нам на стол.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Ученые утверждают, что желудки дельфинов и китов на 50% набиты пластиковыми отходами. Многие птицы погибают, т.к. с рыбой поедают эту пластмассу. Свалка в океане такая огромная, что видна даже из космоса.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Пластик не разлагаются со временем.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Пользователь\Desktop\47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464496" cy="261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 descr="C:\Users\Пользователь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0941"/>
            <a:ext cx="4188844" cy="269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986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2448271"/>
          </a:xfrm>
        </p:spPr>
        <p:txBody>
          <a:bodyPr>
            <a:normAutofit fontScale="40000" lnSpcReduction="20000"/>
          </a:bodyPr>
          <a:lstStyle/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5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Изделия из пластика должны быть переработаны. В настоящее время проблема переработки таких отходов актуальна не только в связи с охраной окружающей среды, но и в связи с дефицитом полимерного сырья. Из 1кг отходов получается 0,8 кг вторичного сырья</a:t>
            </a:r>
            <a:endParaRPr lang="ru-RU" sz="5000" dirty="0" smtClean="0">
              <a:effectLst/>
              <a:latin typeface="Times New Roman"/>
              <a:ea typeface="Times New Roman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5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Переработка пластика состоит из нескольких этапов:</a:t>
            </a:r>
            <a:endParaRPr lang="ru-RU" sz="5000" dirty="0" smtClean="0">
              <a:effectLst/>
              <a:latin typeface="Times New Roman"/>
              <a:ea typeface="Times New Roman"/>
            </a:endParaRP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5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сбор, сортировка прессование, переработка (резка, промывка, сушка, производство регранулята), производство новой продукции.</a:t>
            </a:r>
            <a:endParaRPr lang="ru-RU" sz="50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5" name="Picture 3" descr="C:\Users\Пользователь\Desktop\6563390bb68e1e11e5bf30a068ca3a6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680520" cy="336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34" y="3726075"/>
            <a:ext cx="4108450" cy="307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064896" cy="23042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Заключение</a:t>
            </a:r>
            <a:endParaRPr lang="ru-RU" sz="1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6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Эта тема не новая, но она очень актуальна в наше время. Как только появились в жизни синтетические пластмассы, так и возникла эта проблема. Проблема есть, и она касается всех. Значит, и решать её нужно всем вместе.</a:t>
            </a:r>
            <a:r>
              <a:rPr lang="ru-RU" sz="6400" b="1" dirty="0">
                <a:solidFill>
                  <a:srgbClr val="000000"/>
                </a:solidFill>
                <a:ea typeface="Calibri"/>
                <a:cs typeface="Times New Roman"/>
              </a:rPr>
              <a:t>	</a:t>
            </a:r>
            <a:endParaRPr lang="ru-RU" sz="6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6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Учитывая всё, что было сказано выше, </a:t>
            </a: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</a:t>
            </a:r>
            <a:r>
              <a:rPr lang="ru-RU" sz="6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пришли к выводу, что полностью отказаться от пластмассовых изделий теперь уже невозможно. </a:t>
            </a:r>
            <a:r>
              <a:rPr lang="ru-RU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6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пластике есть вредное и полезное. А также пластик действительно вреден для человека и экологии. Нужно  правильно использовать эту продукцию</a:t>
            </a:r>
            <a:r>
              <a:rPr lang="ru-RU" sz="6400" dirty="0" smtClean="0"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6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Выполняя эту работу, </a:t>
            </a: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мы </a:t>
            </a:r>
            <a:r>
              <a:rPr lang="ru-RU" sz="6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узнали, что благодаря таким свойствам, как легкость, упругость, прочность пластик занимает все больше места в жизни человека, но его нельзя уничтожить после использования. Стараться не хранить и не есть продукты в пластиковой посуде,  использовать только правильно, долго не хранить продукты.  Пластиковые упаковки не разлагаются, а при горении выделяют ядовитые вещества.</a:t>
            </a:r>
            <a:endParaRPr lang="ru-RU" sz="6400" dirty="0" smtClean="0">
              <a:effectLst/>
              <a:latin typeface="Times New Roman"/>
              <a:ea typeface="Times New Roman"/>
            </a:endParaRPr>
          </a:p>
          <a:p>
            <a:pPr marL="0" marR="9525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6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Таким образом, мы сделали вывод, что пластик надо собирать и сдавать на переработку чтобы не загрязнять окружающую среду. </a:t>
            </a:r>
            <a:endParaRPr lang="ru-RU" sz="64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Пользователь\Desktop\ab02411acffee111e0a80ed5232ead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9" y="4649835"/>
            <a:ext cx="2119370" cy="211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39" name="Picture 3" descr="C:\Users\Пользователь\Desktop\2117906_63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682497"/>
            <a:ext cx="2782277" cy="208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4" descr="C:\Users\Пользователь\Desktop\LkQHznDUF3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65377"/>
            <a:ext cx="3594082" cy="208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1" name="Picture 5" descr="C:\Users\Пользователь\Desktop\s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9" y="908720"/>
            <a:ext cx="8777740" cy="584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864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son-8220-pit-vodu-iz-butylki-8221-324x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42908"/>
            <a:ext cx="5856182" cy="4139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8223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Выпив воду из нагретой солнцем пластиковой бутылки, мы обнаружили странный вкус  и запах.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задумались пластик  это хорошо или плохо?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8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4664"/>
            <a:ext cx="8640960" cy="2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Пользователь\Desktop\11-recetas-saludables-para-llevar-al-trabajo-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94066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9004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4644"/>
            <a:ext cx="748883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Цель </a:t>
            </a:r>
            <a:r>
              <a:rPr lang="ru-RU" sz="2000" b="1" dirty="0" smtClean="0">
                <a:solidFill>
                  <a:srgbClr val="333333"/>
                </a:solidFill>
                <a:effectLst/>
                <a:latin typeface="Helvetica"/>
                <a:ea typeface="Times New Roman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моего исследования в процессе практической деятельности сформировать представление о том чего больше в пластмассе вреда или пользы для человека и природы.</a:t>
            </a:r>
            <a:endParaRPr lang="ru-RU" sz="2000" dirty="0"/>
          </a:p>
        </p:txBody>
      </p:sp>
      <p:pic>
        <p:nvPicPr>
          <p:cNvPr id="4098" name="Picture 2" descr="C:\Users\Пользователь\Desktop\Polietilenovye_pakety_glav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86473"/>
            <a:ext cx="2218576" cy="2218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Пользователь\Desktop\13622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63" y="4486473"/>
            <a:ext cx="2880320" cy="2321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454402" y="1124744"/>
            <a:ext cx="8208912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изучить и проанализировать информационные источники (книги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, журналы, газеты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справочники, определенные сайты в сетях Интернет);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ознакомиться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хотя бы с несколькими областями применения пластмассы;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выяснить причины, по которым пластик стали считать вредным материалом;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побудить окружающих задуматься о важной экологической проблеме нашей планеты и заинтересовать возможностями создания из пластиковых изделий множества интересных и полезных вещей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1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72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Пользователь\Desktop\polietilen-svojstva-i-primeneni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1514"/>
            <a:ext cx="619125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59" y="4096963"/>
            <a:ext cx="3831416" cy="251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2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128" y="188641"/>
            <a:ext cx="853636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Первым получил пластик ученый – изобретатель Александр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Паркс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из Бирмингема.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40" y="1484784"/>
            <a:ext cx="3625552" cy="4837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6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2493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Пользователь\Desktop\bigstock-Plastic-Bags-Landfill-4766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2851"/>
            <a:ext cx="4223574" cy="280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Пользователь\Desktop\1125899916565669_e1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2850"/>
            <a:ext cx="4185172" cy="2772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Пользователь\Desktop\Untitled-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54929"/>
            <a:ext cx="1888227" cy="120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821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381" y="188640"/>
            <a:ext cx="8568952" cy="21602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У людей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употребляющих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регулярно пищу и пластиковой посуды.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моче был обнаружен канцероген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бисфенол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-А, повышающий риск развития не только рака, но и артритов, диабета, заболеваний сердца и сосудов.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8194" name="Picture 2" descr="C:\Users\Пользователь\Desktop\U1f5RQp82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7" y="1844824"/>
            <a:ext cx="4966127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3588390" cy="169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6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96944" cy="1440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Пластмассовую посуду 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трого запрещено разогревать в микроволновке,  напитки и продукты в пластиковой посуде и полиэтиленовых пакетах.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9218" name="Picture 2" descr="C:\Users\Пользователь\Desktop\photo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828992" cy="2780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Пользователь\Desktop\u-stanciy-metro-vyhino-i-kuzminki-passazhiram-metro-razdayut-besplatnyy-chay-100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176464" cy="2780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755576" y="504268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Жара выше 25 градусов в десятки раз повышает скорость выделения канцерогенов.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476388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477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«Влияние пластика на здоровье человека и экологию»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user35</cp:lastModifiedBy>
  <cp:revision>21</cp:revision>
  <dcterms:created xsi:type="dcterms:W3CDTF">2019-02-24T15:30:37Z</dcterms:created>
  <dcterms:modified xsi:type="dcterms:W3CDTF">2021-03-14T11:56:33Z</dcterms:modified>
</cp:coreProperties>
</file>